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3" r:id="rId3"/>
    <p:sldId id="260" r:id="rId4"/>
    <p:sldId id="258" r:id="rId5"/>
    <p:sldId id="257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4"/>
    <p:restoredTop sz="94529"/>
  </p:normalViewPr>
  <p:slideViewPr>
    <p:cSldViewPr snapToGrid="0" snapToObjects="1">
      <p:cViewPr>
        <p:scale>
          <a:sx n="100" d="100"/>
          <a:sy n="100" d="100"/>
        </p:scale>
        <p:origin x="122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530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50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8173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4279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754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463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47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463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1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2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161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38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3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096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57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86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576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403EA8B-1476-C446-9CEF-319D381223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730BE7E-34E8-3942-91E6-6B1078727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88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Montserrat" charset="0"/>
          <a:ea typeface="Montserrat" charset="0"/>
          <a:cs typeface="Montserrat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Montserrat" charset="0"/>
          <a:ea typeface="Montserrat" charset="0"/>
          <a:cs typeface="Montserrat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Montserrat" charset="0"/>
          <a:ea typeface="Montserrat" charset="0"/>
          <a:cs typeface="Montserrat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Montserrat" charset="0"/>
          <a:ea typeface="Montserrat" charset="0"/>
          <a:cs typeface="Montserrat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ontserrat" charset="0"/>
          <a:ea typeface="Montserrat" charset="0"/>
          <a:cs typeface="Montserrat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ontserrat" charset="0"/>
          <a:ea typeface="Montserrat" charset="0"/>
          <a:cs typeface="Montserrat" charset="0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/>
          <a:lstStyle/>
          <a:p>
            <a:r>
              <a:rPr lang="en-US" dirty="0" smtClean="0">
                <a:latin typeface="Montserrat" charset="0"/>
                <a:ea typeface="Montserrat" charset="0"/>
                <a:cs typeface="Montserrat" charset="0"/>
              </a:rPr>
              <a:t>OG Sentence Generator</a:t>
            </a:r>
            <a:endParaRPr lang="en-US" dirty="0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Montserrat" charset="0"/>
                <a:ea typeface="Montserrat" charset="0"/>
                <a:cs typeface="Montserrat" charset="0"/>
              </a:rPr>
              <a:t>By: Emily Fan ft. john b. yang</a:t>
            </a:r>
            <a:endParaRPr lang="en-US" dirty="0"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12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little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6591926" cy="3424107"/>
          </a:xfrm>
        </p:spPr>
        <p:txBody>
          <a:bodyPr/>
          <a:lstStyle/>
          <a:p>
            <a:pPr>
              <a:spcAft>
                <a:spcPts val="1000"/>
              </a:spcAft>
            </a:pPr>
            <a:r>
              <a:rPr lang="en-US" dirty="0" smtClean="0"/>
              <a:t>Little to no computer science experience</a:t>
            </a:r>
          </a:p>
          <a:p>
            <a:pPr>
              <a:spcAft>
                <a:spcPts val="1000"/>
              </a:spcAft>
            </a:pPr>
            <a:r>
              <a:rPr lang="en-US" dirty="0" smtClean="0"/>
              <a:t>Took 61a but stopped trying after p/NP</a:t>
            </a:r>
          </a:p>
          <a:p>
            <a:pPr>
              <a:spcAft>
                <a:spcPts val="1000"/>
              </a:spcAft>
            </a:pPr>
            <a:r>
              <a:rPr lang="en-US" dirty="0" smtClean="0"/>
              <a:t>Can type at an average speed </a:t>
            </a:r>
          </a:p>
          <a:p>
            <a:pPr>
              <a:spcAft>
                <a:spcPts val="1000"/>
              </a:spcAft>
            </a:pPr>
            <a:r>
              <a:rPr lang="en-US" dirty="0" smtClean="0"/>
              <a:t>Did not know that you could switch tabs w/ command + tab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200" y="2367092"/>
            <a:ext cx="2978830" cy="319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3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16892" y="2506662"/>
            <a:ext cx="5594658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“So *friends* </a:t>
            </a:r>
            <a:r>
              <a:rPr lang="en-US" dirty="0" err="1" smtClean="0"/>
              <a:t>wanna</a:t>
            </a:r>
            <a:r>
              <a:rPr lang="en-US" dirty="0" smtClean="0"/>
              <a:t> hate on me,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So *friends* </a:t>
            </a:r>
            <a:r>
              <a:rPr lang="en-US" dirty="0" err="1" smtClean="0"/>
              <a:t>wanna</a:t>
            </a:r>
            <a:r>
              <a:rPr lang="en-US" dirty="0" smtClean="0"/>
              <a:t> plot on me,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They’re </a:t>
            </a:r>
            <a:r>
              <a:rPr lang="en-US" dirty="0" err="1" smtClean="0"/>
              <a:t>jealousin</a:t>
            </a:r>
            <a:r>
              <a:rPr lang="en-US" dirty="0" smtClean="0"/>
              <a:t>’ they envy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me (why?)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Cause I’m really, who they </a:t>
            </a:r>
            <a:r>
              <a:rPr lang="en-US" dirty="0" err="1" smtClean="0"/>
              <a:t>wanna</a:t>
            </a:r>
            <a:r>
              <a:rPr lang="en-US" dirty="0" smtClean="0"/>
              <a:t>           be”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- Takeoff (in response to Chief </a:t>
            </a:r>
            <a:r>
              <a:rPr lang="en-US" dirty="0" err="1" smtClean="0"/>
              <a:t>Keef</a:t>
            </a:r>
            <a:r>
              <a:rPr lang="en-US" dirty="0" smtClean="0"/>
              <a:t>) 2013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869" y="2126535"/>
            <a:ext cx="4845367" cy="322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830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172559" y="2214694"/>
            <a:ext cx="5071390" cy="3424107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1300"/>
              </a:spcAft>
            </a:pPr>
            <a:r>
              <a:rPr lang="en-US" b="1" dirty="0" smtClean="0"/>
              <a:t>Original Sentence Generator</a:t>
            </a:r>
          </a:p>
          <a:p>
            <a:pPr>
              <a:lnSpc>
                <a:spcPct val="100000"/>
              </a:lnSpc>
              <a:spcAft>
                <a:spcPts val="1300"/>
              </a:spcAft>
            </a:pPr>
            <a:r>
              <a:rPr lang="en-US" dirty="0" smtClean="0"/>
              <a:t>Given text (10,000+ words)</a:t>
            </a:r>
          </a:p>
          <a:p>
            <a:pPr>
              <a:lnSpc>
                <a:spcPct val="100000"/>
              </a:lnSpc>
              <a:spcAft>
                <a:spcPts val="1300"/>
              </a:spcAft>
            </a:pPr>
            <a:r>
              <a:rPr lang="en-US" dirty="0" smtClean="0"/>
              <a:t>Parses, Tokenizes</a:t>
            </a:r>
          </a:p>
          <a:p>
            <a:pPr>
              <a:lnSpc>
                <a:spcPct val="100000"/>
              </a:lnSpc>
              <a:spcAft>
                <a:spcPts val="1300"/>
              </a:spcAft>
            </a:pPr>
            <a:r>
              <a:rPr lang="en-US" dirty="0" smtClean="0"/>
              <a:t>Generates Original sentences </a:t>
            </a:r>
          </a:p>
          <a:p>
            <a:pPr lvl="1">
              <a:lnSpc>
                <a:spcPct val="100000"/>
              </a:lnSpc>
              <a:spcAft>
                <a:spcPts val="1300"/>
              </a:spcAft>
            </a:pPr>
            <a:r>
              <a:rPr lang="en-US" dirty="0" smtClean="0"/>
              <a:t>Mimics author’s tone</a:t>
            </a:r>
          </a:p>
          <a:p>
            <a:pPr>
              <a:lnSpc>
                <a:spcPct val="100000"/>
              </a:lnSpc>
              <a:spcAft>
                <a:spcPts val="1300"/>
              </a:spcAft>
            </a:pPr>
            <a:endParaRPr lang="en-US" dirty="0" smtClean="0"/>
          </a:p>
          <a:p>
            <a:pPr>
              <a:lnSpc>
                <a:spcPct val="100000"/>
              </a:lnSpc>
              <a:spcAft>
                <a:spcPts val="1300"/>
              </a:spcAft>
            </a:pP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779" y="-118753"/>
            <a:ext cx="5158145" cy="428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91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082799" y="2302723"/>
            <a:ext cx="8026401" cy="3678108"/>
          </a:xfrm>
        </p:spPr>
        <p:txBody>
          <a:bodyPr>
            <a:normAutofit/>
          </a:bodyPr>
          <a:lstStyle/>
          <a:p>
            <a:r>
              <a:rPr lang="en-US" dirty="0" smtClean="0"/>
              <a:t>Learning process</a:t>
            </a:r>
          </a:p>
          <a:p>
            <a:r>
              <a:rPr lang="en-US" dirty="0" smtClean="0"/>
              <a:t>Terms</a:t>
            </a:r>
          </a:p>
          <a:p>
            <a:pPr lvl="1"/>
            <a:r>
              <a:rPr lang="en-US" dirty="0" err="1" smtClean="0"/>
              <a:t>Api</a:t>
            </a:r>
            <a:r>
              <a:rPr lang="en-US" dirty="0" smtClean="0"/>
              <a:t>, parse, token</a:t>
            </a:r>
          </a:p>
          <a:p>
            <a:r>
              <a:rPr lang="en-US" dirty="0" smtClean="0"/>
              <a:t>Concepts</a:t>
            </a:r>
          </a:p>
          <a:p>
            <a:pPr lvl="1"/>
            <a:r>
              <a:rPr lang="en-US" dirty="0" smtClean="0"/>
              <a:t>Markov chain (dummy)</a:t>
            </a:r>
          </a:p>
          <a:p>
            <a:r>
              <a:rPr lang="en-US" dirty="0" smtClean="0"/>
              <a:t>Python</a:t>
            </a:r>
          </a:p>
          <a:p>
            <a:pPr lvl="1"/>
            <a:r>
              <a:rPr lang="en-US" dirty="0" smtClean="0"/>
              <a:t>Dictionary, main, list, methods (re, .split, .capitalize)</a:t>
            </a:r>
          </a:p>
          <a:p>
            <a:r>
              <a:rPr lang="en-US" dirty="0" smtClean="0"/>
              <a:t>Running code in terminal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337" y="2214694"/>
            <a:ext cx="2372251" cy="286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7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(part 1 of 1)?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777374" y="2214694"/>
            <a:ext cx="7455526" cy="4033706"/>
          </a:xfrm>
        </p:spPr>
        <p:txBody>
          <a:bodyPr>
            <a:normAutofit/>
          </a:bodyPr>
          <a:lstStyle/>
          <a:p>
            <a:r>
              <a:rPr lang="en-US" b="1" dirty="0" smtClean="0"/>
              <a:t>Cleanup text:</a:t>
            </a:r>
          </a:p>
          <a:p>
            <a:pPr lvl="1">
              <a:spcBef>
                <a:spcPts val="1000"/>
              </a:spcBef>
            </a:pPr>
            <a:r>
              <a:rPr lang="en-US" dirty="0" smtClean="0"/>
              <a:t>Choose text </a:t>
            </a:r>
            <a:r>
              <a:rPr lang="en-US" i="1" dirty="0" smtClean="0"/>
              <a:t>(animal farm</a:t>
            </a:r>
            <a:r>
              <a:rPr lang="en-US" dirty="0" smtClean="0"/>
              <a:t> by George Orwell</a:t>
            </a:r>
            <a:r>
              <a:rPr lang="en-US" i="1" dirty="0" smtClean="0"/>
              <a:t>)</a:t>
            </a:r>
          </a:p>
          <a:p>
            <a:pPr lvl="1">
              <a:spcBef>
                <a:spcPts val="1000"/>
              </a:spcBef>
            </a:pPr>
            <a:r>
              <a:rPr lang="en-US" dirty="0" smtClean="0"/>
              <a:t>use </a:t>
            </a:r>
            <a:r>
              <a:rPr lang="en-US" dirty="0" err="1" smtClean="0"/>
              <a:t>diffbot</a:t>
            </a:r>
            <a:r>
              <a:rPr lang="en-US" dirty="0" smtClean="0"/>
              <a:t> to obtain </a:t>
            </a:r>
            <a:r>
              <a:rPr lang="en-US" dirty="0" err="1" smtClean="0"/>
              <a:t>api</a:t>
            </a:r>
            <a:r>
              <a:rPr lang="en-US" dirty="0" smtClean="0"/>
              <a:t> </a:t>
            </a:r>
            <a:r>
              <a:rPr lang="en-US" dirty="0" err="1" smtClean="0"/>
              <a:t>url</a:t>
            </a:r>
            <a:endParaRPr lang="en-US" dirty="0" smtClean="0"/>
          </a:p>
          <a:p>
            <a:pPr lvl="1">
              <a:spcBef>
                <a:spcPts val="1000"/>
              </a:spcBef>
            </a:pPr>
            <a:r>
              <a:rPr lang="en-US" dirty="0" smtClean="0"/>
              <a:t>Get article </a:t>
            </a:r>
            <a:r>
              <a:rPr lang="en-US" dirty="0" smtClean="0"/>
              <a:t>from </a:t>
            </a:r>
            <a:r>
              <a:rPr lang="en-US" dirty="0" smtClean="0"/>
              <a:t>html page</a:t>
            </a:r>
          </a:p>
          <a:p>
            <a:pPr lvl="1">
              <a:spcBef>
                <a:spcPts val="1000"/>
              </a:spcBef>
            </a:pPr>
            <a:r>
              <a:rPr lang="en-US" dirty="0" smtClean="0"/>
              <a:t>Parse through (remove capitals &amp; punctuation)</a:t>
            </a:r>
          </a:p>
          <a:p>
            <a:r>
              <a:rPr lang="en-US" b="1" dirty="0" smtClean="0"/>
              <a:t>Tokenize text :</a:t>
            </a:r>
            <a:endParaRPr lang="en-US" b="1" dirty="0"/>
          </a:p>
          <a:p>
            <a:pPr lvl="1">
              <a:spcBef>
                <a:spcPts val="1000"/>
              </a:spcBef>
            </a:pPr>
            <a:r>
              <a:rPr lang="en-US" dirty="0" smtClean="0"/>
              <a:t>Split text into tokens </a:t>
            </a:r>
          </a:p>
          <a:p>
            <a:pPr lvl="1">
              <a:spcBef>
                <a:spcPts val="1000"/>
              </a:spcBef>
            </a:pPr>
            <a:r>
              <a:rPr lang="en-US" dirty="0" smtClean="0"/>
              <a:t>Remove html mumbo jumbo &amp; create list of words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8000"/>
          <a:stretch/>
        </p:blipFill>
        <p:spPr>
          <a:xfrm>
            <a:off x="0" y="4254500"/>
            <a:ext cx="2116667" cy="260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5941" y="0"/>
            <a:ext cx="184457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27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(part 1 of </a:t>
            </a:r>
            <a:r>
              <a:rPr lang="en-US" dirty="0" smtClean="0"/>
              <a:t>2)?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6553826" cy="3424107"/>
          </a:xfrm>
        </p:spPr>
        <p:txBody>
          <a:bodyPr/>
          <a:lstStyle/>
          <a:p>
            <a:r>
              <a:rPr lang="en-US" b="1" dirty="0" smtClean="0"/>
              <a:t>Generate sentences</a:t>
            </a:r>
          </a:p>
          <a:p>
            <a:pPr lvl="1"/>
            <a:r>
              <a:rPr lang="en-US" dirty="0" smtClean="0"/>
              <a:t>Idea: use </a:t>
            </a:r>
            <a:r>
              <a:rPr lang="en-US" dirty="0" err="1" smtClean="0"/>
              <a:t>markov</a:t>
            </a:r>
            <a:r>
              <a:rPr lang="en-US" dirty="0" smtClean="0"/>
              <a:t> chain to map dictionary of words and probabilities to key </a:t>
            </a:r>
            <a:endParaRPr lang="en-US" dirty="0" smtClean="0"/>
          </a:p>
          <a:p>
            <a:pPr lvl="2"/>
            <a:r>
              <a:rPr lang="en-US" dirty="0" smtClean="0"/>
              <a:t>Start and end words</a:t>
            </a:r>
            <a:endParaRPr lang="en-US" dirty="0" smtClean="0"/>
          </a:p>
          <a:p>
            <a:pPr lvl="2"/>
            <a:r>
              <a:rPr lang="en-US" dirty="0" smtClean="0"/>
              <a:t>Can choose how many words as key (the more, the better)</a:t>
            </a:r>
          </a:p>
          <a:p>
            <a:pPr lvl="1"/>
            <a:r>
              <a:rPr lang="en-US" dirty="0" err="1" smtClean="0"/>
              <a:t>Random.choice</a:t>
            </a:r>
            <a:r>
              <a:rPr lang="en-US" dirty="0" smtClean="0"/>
              <a:t> to choose which words that follow 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483" y="0"/>
            <a:ext cx="5133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26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1030</TotalTime>
  <Words>260</Words>
  <Application>Microsoft Macintosh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Montserrat</vt:lpstr>
      <vt:lpstr>Tw Cen MT</vt:lpstr>
      <vt:lpstr>Arial</vt:lpstr>
      <vt:lpstr>Droplet</vt:lpstr>
      <vt:lpstr>OG Sentence Generator</vt:lpstr>
      <vt:lpstr>A little background</vt:lpstr>
      <vt:lpstr>Introduction</vt:lpstr>
      <vt:lpstr>What?</vt:lpstr>
      <vt:lpstr>Why?</vt:lpstr>
      <vt:lpstr>How (part 1 of 1)?</vt:lpstr>
      <vt:lpstr>How (part 1 of 2)?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TwitterBot </dc:title>
  <dc:creator>Microsoft Office User</dc:creator>
  <cp:lastModifiedBy>Microsoft Office User</cp:lastModifiedBy>
  <cp:revision>74</cp:revision>
  <dcterms:created xsi:type="dcterms:W3CDTF">2018-04-24T07:15:24Z</dcterms:created>
  <dcterms:modified xsi:type="dcterms:W3CDTF">2018-04-25T03:50:22Z</dcterms:modified>
</cp:coreProperties>
</file>

<file path=docProps/thumbnail.jpeg>
</file>